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octubre del 2018, el Clúster de Energía Coahuila, A.C. recibió y atendió 1 (una) solicitud de información pública. (Se anexa el reporte)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noviembre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62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octubre del 2018, el Clúster de Energía Coahuila, A.C. recibió y atendió 1 (una) solicitud de información pública. (Se anexa el reporte)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32</cp:revision>
  <dcterms:created xsi:type="dcterms:W3CDTF">2015-06-01T15:07:48Z</dcterms:created>
  <dcterms:modified xsi:type="dcterms:W3CDTF">2018-11-13T18:05:27Z</dcterms:modified>
  <cp:category/>
</cp:coreProperties>
</file>